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0FE6-CC16-473B-8693-B648745F380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1488-54D6-4554-8BE9-FA88C8491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a.wikipedia.org/wiki/%E0%AE%A4%E0%AE%BF%E0%AE%B0%E0%AF%81%E0%AE%9A%E0%AF%8D%E0%AE%9A%E0%AE%BF" TargetMode="External"/><Relationship Id="rId13" Type="http://schemas.openxmlformats.org/officeDocument/2006/relationships/hyperlink" Target="https://ta.wikipedia.org/wiki/%E0%AE%AA%E0%AF%81%E0%AE%A4%E0%AF%81%E0%AE%95%E0%AF%8D%E0%AE%95%E0%AF%8B%E0%AE%9F%E0%AF%8D%E0%AE%9F%E0%AF%88_%E0%AE%AE%E0%AE%BE%E0%AE%B5%E0%AE%9F%E0%AF%8D%E0%AE%9F%E0%AE%AE%E0%AF%8D" TargetMode="External"/><Relationship Id="rId18" Type="http://schemas.openxmlformats.org/officeDocument/2006/relationships/hyperlink" Target="https://ta.wikipedia.org/wiki/%E0%AE%A4%E0%AF%87%E0%AE%A9%E0%AE%BF_%E0%AE%AE%E0%AE%BE%E0%AE%B5%E0%AE%9F%E0%AF%8D%E0%AE%9F%E0%AE%AE%E0%AF%8D" TargetMode="External"/><Relationship Id="rId3" Type="http://schemas.openxmlformats.org/officeDocument/2006/relationships/hyperlink" Target="https://ta.wikipedia.org/wiki/%E0%AE%AE%E0%AE%BE%E0%AE%9F%E0%AF%81" TargetMode="External"/><Relationship Id="rId7" Type="http://schemas.openxmlformats.org/officeDocument/2006/relationships/hyperlink" Target="https://ta.wikipedia.org/wiki/%E0%AE%AA%E0%AE%BE%E0%AE%B2%E0%AE%AE%E0%AF%87%E0%AE%9F%E0%AF%81" TargetMode="External"/><Relationship Id="rId12" Type="http://schemas.openxmlformats.org/officeDocument/2006/relationships/hyperlink" Target="https://ta.wikipedia.org/wiki/%E0%AE%A4%E0%AE%AE%E0%AF%8D%E0%AE%AE%E0%AE%AE%E0%AF%8D%E0%AE%AA%E0%AE%9F%E0%AF%8D%E0%AE%9F%E0%AE%BF" TargetMode="External"/><Relationship Id="rId17" Type="http://schemas.openxmlformats.org/officeDocument/2006/relationships/hyperlink" Target="https://ta.wikipedia.org/wiki/%E0%AE%A4%E0%AF%87%E0%AE%A9%E0%AF%80_%E0%AE%AE%E0%AE%B2%E0%AF%88" TargetMode="External"/><Relationship Id="rId2" Type="http://schemas.openxmlformats.org/officeDocument/2006/relationships/hyperlink" Target="https://ta.wikipedia.org/wiki/%E0%AE%A4%E0%AE%AE%E0%AE%BF%E0%AE%B4%E0%AE%B0%E0%AF%8D" TargetMode="External"/><Relationship Id="rId16" Type="http://schemas.openxmlformats.org/officeDocument/2006/relationships/hyperlink" Target="https://ta.wikipedia.org/wiki/%E0%AE%86%E0%AE%A4%E0%AE%AE%E0%AE%99%E0%AF%8D%E0%AE%95%E0%AE%B2%E0%AE%AE%E0%AF%8D_%E0%AE%AA%E0%AF%81%E0%AE%A4%E0%AF%82%E0%AE%B0%E0%AF%8D" TargetMode="External"/><Relationship Id="rId20" Type="http://schemas.openxmlformats.org/officeDocument/2006/relationships/hyperlink" Target="https://ta.wikipedia.org/wiki/%E0%AE%AA%E0%AF%8A%E0%AE%99%E0%AF%8D%E0%AE%95%E0%AE%B2%E0%AF%8D_(%E0%AE%A4%E0%AE%BF%E0%AE%B0%E0%AF%81%E0%AE%A8%E0%AE%BE%E0%AE%B3%E0%AF%8D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a.wikipedia.org/wiki/%E0%AE%85%E0%AE%B2%E0%AE%99%E0%AF%8D%E0%AE%95%E0%AE%BE%E0%AE%A8%E0%AE%B2%E0%AF%8D%E0%AE%B2%E0%AF%82%E0%AE%B0%E0%AF%8D" TargetMode="External"/><Relationship Id="rId11" Type="http://schemas.openxmlformats.org/officeDocument/2006/relationships/hyperlink" Target="https://ta.wikipedia.org/w/index.php?title=%E0%AE%85%E0%AE%B2%E0%AE%99%E0%AF%8D%E0%AE%95%E0%AE%BE%E0%AE%A8%E0%AE%A4%E0%AF%8D%E0%AE%A4%E0%AE%AE%E0%AF%8D&amp;action=edit&amp;redlink=1" TargetMode="External"/><Relationship Id="rId5" Type="http://schemas.openxmlformats.org/officeDocument/2006/relationships/hyperlink" Target="https://ta.wikipedia.org/wiki/%E0%AE%85%E0%AE%B5%E0%AE%A9%E0%AE%BF%E0%AE%AF%E0%AE%BE%E0%AE%AA%E0%AF%81%E0%AE%B0%E0%AE%AE%E0%AF%8D" TargetMode="External"/><Relationship Id="rId15" Type="http://schemas.openxmlformats.org/officeDocument/2006/relationships/hyperlink" Target="https://ta.wikipedia.org/wiki/%E0%AE%A4%E0%AE%BF%E0%AE%B0%E0%AF%81%E0%AE%B5%E0%AE%A3%E0%AF%8D%E0%AE%A3%E0%AE%BE%E0%AE%AE%E0%AE%B2%E0%AF%88_%E0%AE%AE%E0%AE%BE%E0%AE%B5%E0%AE%9F%E0%AF%8D%E0%AE%9F%E0%AE%AE%E0%AF%8D" TargetMode="External"/><Relationship Id="rId10" Type="http://schemas.openxmlformats.org/officeDocument/2006/relationships/hyperlink" Target="https://ta.wikipedia.org/wiki/%E0%AE%A8%E0%AE%BE%E0%AE%AE%E0%AE%95%E0%AF%8D%E0%AE%95%E0%AE%B2%E0%AF%8D_%E0%AE%AE%E0%AE%BE%E0%AE%B5%E0%AE%9F%E0%AF%8D%E0%AE%9F%E0%AE%AE%E0%AF%8D" TargetMode="External"/><Relationship Id="rId19" Type="http://schemas.openxmlformats.org/officeDocument/2006/relationships/hyperlink" Target="https://ta.wikipedia.org/wiki/%E0%AE%A4%E0%AF%88" TargetMode="External"/><Relationship Id="rId4" Type="http://schemas.openxmlformats.org/officeDocument/2006/relationships/hyperlink" Target="https://ta.wikipedia.org/wiki/%E0%AE%AE%E0%AE%A4%E0%AF%81%E0%AE%B0%E0%AF%88_%E0%AE%AE%E0%AE%BE%E0%AE%B5%E0%AE%9F%E0%AF%8D%E0%AE%9F%E0%AE%AE%E0%AF%8D" TargetMode="External"/><Relationship Id="rId9" Type="http://schemas.openxmlformats.org/officeDocument/2006/relationships/hyperlink" Target="https://ta.wikipedia.org/w/index.php?title=%E0%AE%AA%E0%AF%86%E0%AE%B0%E0%AE%BF%E0%AE%AF_%E0%AE%9A%E0%AF%82%E0%AE%B0%E0%AE%BF%E0%AE%AF%E0%AF%82%E0%AE%B0%E0%AF%8D&amp;action=edit&amp;redlink=1" TargetMode="External"/><Relationship Id="rId14" Type="http://schemas.openxmlformats.org/officeDocument/2006/relationships/hyperlink" Target="https://ta.wikipedia.org/wiki/%E0%AE%A8%E0%AE%BE%E0%AE%B0%E0%AF%8D%E0%AE%A4%E0%AF%8D%E0%AE%A4%E0%AE%BE%E0%AE%AE%E0%AE%B2%E0%AF%8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.wikipedia.org/w/index.php?title=%E0%AE%85%E0%AE%AE%E0%AF%8D%E0%AE%AA%E0%AF%81&amp;action=edit&amp;redlink=1" TargetMode="External"/><Relationship Id="rId2" Type="http://schemas.openxmlformats.org/officeDocument/2006/relationships/hyperlink" Target="https://ta.wikipedia.org/wiki/%E0%AE%B5%E0%AE%BF%E0%AE%B2%E0%AF%8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தமிழர்களின்</a:t>
            </a:r>
            <a:r>
              <a:rPr lang="en-US" dirty="0" smtClean="0"/>
              <a:t> </a:t>
            </a:r>
            <a:r>
              <a:rPr lang="en-US" dirty="0" err="1" smtClean="0"/>
              <a:t>வீரக்கலைகள்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இயல்</a:t>
            </a:r>
            <a:r>
              <a:rPr lang="en-US" dirty="0" smtClean="0"/>
              <a:t> -5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மற்போர்"/>
          <p:cNvPicPr>
            <a:picLocks noChangeAspect="1" noChangeArrowheads="1"/>
          </p:cNvPicPr>
          <p:nvPr/>
        </p:nvPicPr>
        <p:blipFill>
          <a:blip r:embed="rId2"/>
          <a:srcRect l="7410" t="4000" r="9227"/>
          <a:stretch>
            <a:fillRect/>
          </a:stretch>
        </p:blipFill>
        <p:spPr bwMode="auto">
          <a:xfrm>
            <a:off x="1219200" y="152400"/>
            <a:ext cx="6477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458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600" b="1" dirty="0" smtClean="0"/>
              <a:t>ஏறு தழுவல்</a:t>
            </a:r>
            <a:r>
              <a:rPr lang="ta-IN" sz="1600" dirty="0" smtClean="0"/>
              <a:t>, </a:t>
            </a:r>
            <a:r>
              <a:rPr lang="ta-IN" sz="1600" b="1" dirty="0" smtClean="0"/>
              <a:t>மஞ்சு விரட்டு</a:t>
            </a:r>
            <a:r>
              <a:rPr lang="ta-IN" sz="1600" dirty="0" smtClean="0"/>
              <a:t> அல்லது </a:t>
            </a:r>
            <a:r>
              <a:rPr lang="ta-IN" sz="1600" b="1" dirty="0" smtClean="0"/>
              <a:t>சல்லிக்கட்டு</a:t>
            </a:r>
            <a:r>
              <a:rPr lang="ta-IN" sz="1600" dirty="0" smtClean="0"/>
              <a:t> (ஜல்லிக்கட்டு) என்பது </a:t>
            </a:r>
            <a:r>
              <a:rPr lang="ta-IN" sz="1600" dirty="0" smtClean="0">
                <a:hlinkClick r:id="rId2" tooltip="தமிழர்"/>
              </a:rPr>
              <a:t>தமிழர்களின்</a:t>
            </a:r>
            <a:r>
              <a:rPr lang="ta-IN" sz="1600" dirty="0" smtClean="0"/>
              <a:t> மரபுவழி விளையாட்டுகளில் ஒன்றாகும். ஏறு என்பது காளை மாட்டைக் குறிக்கும். </a:t>
            </a:r>
            <a:r>
              <a:rPr lang="ta-IN" sz="1600" dirty="0" smtClean="0">
                <a:hlinkClick r:id="rId3" tooltip="மாடு"/>
              </a:rPr>
              <a:t>மாட்டை</a:t>
            </a:r>
            <a:r>
              <a:rPr lang="ta-IN" sz="1600" dirty="0" smtClean="0"/>
              <a:t> ஓடவிட்டு அதை மனிதர்கள் அடக்குவது, அல்லது கொம்பைப் பிடித்து வீழ்த்துவதான விளையாட்டு.</a:t>
            </a:r>
          </a:p>
          <a:p>
            <a:r>
              <a:rPr lang="ta-IN" sz="1600" dirty="0" smtClean="0"/>
              <a:t>தமிழர்களின் வீர விளையாட்டுகளில் ஒன்றாகக் கருதப்படும் இவ்விளையாட்டு, </a:t>
            </a:r>
            <a:r>
              <a:rPr lang="ta-IN" sz="1600" dirty="0" smtClean="0">
                <a:hlinkClick r:id="rId4" tooltip="மதுரை மாவட்டம்"/>
              </a:rPr>
              <a:t>மதுரை மாவட்டம்</a:t>
            </a:r>
            <a:r>
              <a:rPr lang="ta-IN" sz="1600" dirty="0" smtClean="0">
                <a:hlinkClick r:id="rId5" tooltip="அவனியாபுரம்"/>
              </a:rPr>
              <a:t>அவனியாபுரம் </a:t>
            </a:r>
            <a:r>
              <a:rPr lang="ta-IN" sz="1600" dirty="0" smtClean="0"/>
              <a:t>(இராமநாடு)சிவகங்கை திருநெல்வேலி </a:t>
            </a:r>
            <a:r>
              <a:rPr lang="ta-IN" sz="1600" dirty="0" smtClean="0">
                <a:hlinkClick r:id="rId6" tooltip="அலங்காநல்லூர்"/>
              </a:rPr>
              <a:t>அலங்காநல்லூர்</a:t>
            </a:r>
            <a:r>
              <a:rPr lang="ta-IN" sz="1600" dirty="0" smtClean="0"/>
              <a:t> மற்றும் </a:t>
            </a:r>
            <a:r>
              <a:rPr lang="ta-IN" sz="1600" dirty="0" smtClean="0">
                <a:hlinkClick r:id="rId7" tooltip="பாலமேடு"/>
              </a:rPr>
              <a:t>பாலமேடு</a:t>
            </a:r>
            <a:r>
              <a:rPr lang="ta-IN" sz="1600" dirty="0" smtClean="0"/>
              <a:t> எனும் ஊர்களிலும்,</a:t>
            </a:r>
            <a:r>
              <a:rPr lang="ta-IN" sz="1600" dirty="0" smtClean="0">
                <a:hlinkClick r:id="rId8" tooltip="திருச்சி"/>
              </a:rPr>
              <a:t>திருச்சி</a:t>
            </a:r>
            <a:r>
              <a:rPr lang="ta-IN" sz="1600" dirty="0" smtClean="0"/>
              <a:t> </a:t>
            </a:r>
            <a:r>
              <a:rPr lang="ta-IN" sz="1600" dirty="0" smtClean="0">
                <a:hlinkClick r:id="rId9" tooltip="பெரிய சூரியூர் (இன்னமும் எழுதப்படவில்லை)"/>
              </a:rPr>
              <a:t>பெரிய சூரியூர்</a:t>
            </a:r>
            <a:r>
              <a:rPr lang="ta-IN" sz="1600" dirty="0" smtClean="0"/>
              <a:t>,</a:t>
            </a:r>
            <a:r>
              <a:rPr lang="ta-IN" sz="1600" dirty="0" smtClean="0">
                <a:hlinkClick r:id="rId10" tooltip="நாமக்கல் மாவட்டம்"/>
              </a:rPr>
              <a:t>நாமக்கல் மாவட்டம்</a:t>
            </a:r>
            <a:r>
              <a:rPr lang="ta-IN" sz="1600" dirty="0" smtClean="0"/>
              <a:t> </a:t>
            </a:r>
            <a:r>
              <a:rPr lang="ta-IN" sz="1600" dirty="0" smtClean="0">
                <a:hlinkClick r:id="rId11" tooltip="அலங்காநத்தம் (இன்னமும் எழுதப்படவில்லை)"/>
              </a:rPr>
              <a:t>அலங்காநத்தம்</a:t>
            </a:r>
            <a:r>
              <a:rPr lang="ta-IN" sz="1600" dirty="0" smtClean="0"/>
              <a:t>, சேலம் மாவட்டம் </a:t>
            </a:r>
            <a:r>
              <a:rPr lang="ta-IN" sz="1600" dirty="0" smtClean="0">
                <a:hlinkClick r:id="rId12" tooltip="தம்மம்பட்டி"/>
              </a:rPr>
              <a:t>தம்மம்பட்டி </a:t>
            </a:r>
            <a:r>
              <a:rPr lang="ta-IN" sz="1600" dirty="0" smtClean="0"/>
              <a:t>,கூலமேடு </a:t>
            </a:r>
            <a:r>
              <a:rPr lang="ta-IN" sz="1600" dirty="0" smtClean="0">
                <a:hlinkClick r:id="rId13" tooltip="புதுக்கோட்டை மாவட்டம்"/>
              </a:rPr>
              <a:t>புதுக்கோட்டை மாவட்டம்</a:t>
            </a:r>
            <a:r>
              <a:rPr lang="ta-IN" sz="1600" dirty="0" smtClean="0"/>
              <a:t> </a:t>
            </a:r>
            <a:r>
              <a:rPr lang="ta-IN" sz="1600" dirty="0" smtClean="0">
                <a:hlinkClick r:id="rId14" tooltip="நார்த்தாமலை"/>
              </a:rPr>
              <a:t>நார்த்தாமலை</a:t>
            </a:r>
            <a:r>
              <a:rPr lang="ta-IN" sz="1600" dirty="0" smtClean="0"/>
              <a:t>, </a:t>
            </a:r>
            <a:r>
              <a:rPr lang="ta-IN" sz="1600" dirty="0" smtClean="0">
                <a:hlinkClick r:id="rId15" tooltip="திருவண்ணாமலை மாவட்டம்"/>
              </a:rPr>
              <a:t>திருவண்ணாமலை மாவட்டம்</a:t>
            </a:r>
            <a:r>
              <a:rPr lang="ta-IN" sz="1600" dirty="0" smtClean="0"/>
              <a:t> </a:t>
            </a:r>
            <a:r>
              <a:rPr lang="ta-IN" sz="1600" dirty="0" smtClean="0">
                <a:hlinkClick r:id="rId16" tooltip="ஆதமங்கலம் புதூர்"/>
              </a:rPr>
              <a:t>ஆதமங்கலம் புதூர்</a:t>
            </a:r>
            <a:r>
              <a:rPr lang="ta-IN" sz="1600" dirty="0" smtClean="0"/>
              <a:t> மற்றும் </a:t>
            </a:r>
            <a:r>
              <a:rPr lang="ta-IN" sz="1600" dirty="0" smtClean="0">
                <a:hlinkClick r:id="rId17" tooltip="தேனீ மலை"/>
              </a:rPr>
              <a:t>தேனீமலை</a:t>
            </a:r>
            <a:r>
              <a:rPr lang="ta-IN" sz="1600" dirty="0" smtClean="0"/>
              <a:t>, </a:t>
            </a:r>
            <a:r>
              <a:rPr lang="ta-IN" sz="1600" dirty="0" smtClean="0">
                <a:hlinkClick r:id="rId18" tooltip="தேனி மாவட்டம்"/>
              </a:rPr>
              <a:t>தேனி மாவட்டம்</a:t>
            </a:r>
            <a:r>
              <a:rPr lang="ta-IN" sz="1600" dirty="0" smtClean="0"/>
              <a:t> போன்ற ஊர்களில், ஆண்டுதோறும் </a:t>
            </a:r>
            <a:r>
              <a:rPr lang="ta-IN" sz="1600" dirty="0" smtClean="0">
                <a:hlinkClick r:id="rId19" tooltip="தை"/>
              </a:rPr>
              <a:t>தை</a:t>
            </a:r>
            <a:r>
              <a:rPr lang="ta-IN" sz="1600" dirty="0" smtClean="0"/>
              <a:t> மாதத்தில் </a:t>
            </a:r>
            <a:r>
              <a:rPr lang="ta-IN" sz="1600" dirty="0" smtClean="0">
                <a:hlinkClick r:id="rId20" tooltip="பொங்கல் (திருநாள்)"/>
              </a:rPr>
              <a:t>பொங்கல்</a:t>
            </a:r>
            <a:r>
              <a:rPr lang="ta-IN" sz="1600" dirty="0" smtClean="0"/>
              <a:t> திருநாளையொட்டி நடத்தப் பெறுகின்றன.</a:t>
            </a:r>
            <a:endParaRPr lang="ta-IN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ஏறு தழுவுதல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ஏறு தழுவுதல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தமிழர்களின் வீர விளையாட்டுகள்"/>
          <p:cNvPicPr/>
          <p:nvPr/>
        </p:nvPicPr>
        <p:blipFill>
          <a:blip r:embed="rId2"/>
          <a:srcRect t="-586"/>
          <a:stretch>
            <a:fillRect/>
          </a:stretch>
        </p:blipFill>
        <p:spPr bwMode="auto">
          <a:xfrm>
            <a:off x="685800" y="3810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b="1" dirty="0" err="1"/>
              <a:t>சிலம்பம்</a:t>
            </a:r>
            <a:r>
              <a:rPr lang="en-US" b="1" dirty="0"/>
              <a:t> </a:t>
            </a:r>
            <a:r>
              <a:rPr lang="en-US" b="1" dirty="0" err="1"/>
              <a:t>என்பது</a:t>
            </a:r>
            <a:r>
              <a:rPr lang="en-US" b="1" dirty="0"/>
              <a:t> </a:t>
            </a:r>
            <a:r>
              <a:rPr lang="en-US" b="1" dirty="0" err="1"/>
              <a:t>ஒரு</a:t>
            </a:r>
            <a:r>
              <a:rPr lang="en-US" b="1" dirty="0"/>
              <a:t> </a:t>
            </a:r>
            <a:r>
              <a:rPr lang="en-US" b="1" dirty="0" err="1"/>
              <a:t>தடியடி</a:t>
            </a:r>
            <a:r>
              <a:rPr lang="en-US" b="1" dirty="0"/>
              <a:t> </a:t>
            </a:r>
            <a:r>
              <a:rPr lang="en-US" b="1" dirty="0" err="1"/>
              <a:t>தமிழர்</a:t>
            </a:r>
            <a:r>
              <a:rPr lang="en-US" b="1" dirty="0"/>
              <a:t> </a:t>
            </a:r>
            <a:r>
              <a:rPr lang="en-US" b="1" dirty="0" err="1"/>
              <a:t>தற்காப்புக்</a:t>
            </a:r>
            <a:r>
              <a:rPr lang="en-US" b="1" dirty="0"/>
              <a:t> </a:t>
            </a:r>
            <a:r>
              <a:rPr lang="en-US" b="1" dirty="0" err="1"/>
              <a:t>கலை</a:t>
            </a:r>
            <a:r>
              <a:rPr lang="en-US" b="1" dirty="0"/>
              <a:t> </a:t>
            </a:r>
            <a:r>
              <a:rPr lang="en-US" b="1" dirty="0" err="1"/>
              <a:t>மற்றும்</a:t>
            </a:r>
            <a:r>
              <a:rPr lang="en-US" b="1" dirty="0"/>
              <a:t> </a:t>
            </a:r>
            <a:r>
              <a:rPr lang="en-US" b="1" dirty="0" err="1"/>
              <a:t>தமிழர்களின்</a:t>
            </a:r>
            <a:r>
              <a:rPr lang="en-US" b="1" dirty="0"/>
              <a:t> </a:t>
            </a:r>
            <a:r>
              <a:rPr lang="en-US" b="1" dirty="0" err="1"/>
              <a:t>வீர</a:t>
            </a:r>
            <a:r>
              <a:rPr lang="en-US" b="1" dirty="0"/>
              <a:t> </a:t>
            </a:r>
            <a:r>
              <a:rPr lang="en-US" b="1" dirty="0" err="1"/>
              <a:t>விளையாட்டு</a:t>
            </a:r>
            <a:r>
              <a:rPr lang="en-US" b="1" dirty="0"/>
              <a:t> </a:t>
            </a:r>
            <a:r>
              <a:rPr lang="en-US" b="1" dirty="0" err="1"/>
              <a:t>ஆகும்</a:t>
            </a:r>
            <a:r>
              <a:rPr lang="en-US" b="1" dirty="0"/>
              <a:t>. </a:t>
            </a:r>
            <a:r>
              <a:rPr lang="en-US" b="1" dirty="0" err="1"/>
              <a:t>வழக்கில்</a:t>
            </a:r>
            <a:r>
              <a:rPr lang="en-US" b="1" dirty="0"/>
              <a:t> </a:t>
            </a:r>
            <a:r>
              <a:rPr lang="en-US" b="1" dirty="0" err="1"/>
              <a:t>இவ்விளையாட்டைக்</a:t>
            </a:r>
            <a:r>
              <a:rPr lang="en-US" b="1" dirty="0"/>
              <a:t> </a:t>
            </a:r>
            <a:r>
              <a:rPr lang="en-US" b="1" dirty="0" err="1"/>
              <a:t>கம்பு</a:t>
            </a:r>
            <a:r>
              <a:rPr lang="en-US" b="1" dirty="0"/>
              <a:t> </a:t>
            </a:r>
            <a:r>
              <a:rPr lang="en-US" b="1" dirty="0" err="1"/>
              <a:t>சுற்றுதல்</a:t>
            </a:r>
            <a:r>
              <a:rPr lang="en-US" b="1" dirty="0"/>
              <a:t> </a:t>
            </a:r>
            <a:r>
              <a:rPr lang="en-US" b="1" dirty="0" err="1"/>
              <a:t>என்றும்</a:t>
            </a:r>
            <a:r>
              <a:rPr lang="en-US" b="1" dirty="0"/>
              <a:t> </a:t>
            </a:r>
            <a:r>
              <a:rPr lang="en-US" b="1" dirty="0" err="1"/>
              <a:t>கூறுவர்</a:t>
            </a:r>
            <a:r>
              <a:rPr lang="en-US" b="1" dirty="0"/>
              <a:t>. </a:t>
            </a:r>
            <a:r>
              <a:rPr lang="en-US" b="1" dirty="0" err="1"/>
              <a:t>இது</a:t>
            </a:r>
            <a:r>
              <a:rPr lang="en-US" b="1" dirty="0"/>
              <a:t> </a:t>
            </a:r>
            <a:r>
              <a:rPr lang="en-US" b="1" dirty="0" err="1"/>
              <a:t>தடியைக்</a:t>
            </a:r>
            <a:r>
              <a:rPr lang="en-US" b="1" dirty="0"/>
              <a:t> </a:t>
            </a:r>
            <a:r>
              <a:rPr lang="en-US" b="1" dirty="0" err="1"/>
              <a:t>கையாளும்</a:t>
            </a:r>
            <a:r>
              <a:rPr lang="en-US" b="1" dirty="0"/>
              <a:t> </a:t>
            </a:r>
            <a:r>
              <a:rPr lang="en-US" b="1" dirty="0" err="1"/>
              <a:t>முறை</a:t>
            </a:r>
            <a:r>
              <a:rPr lang="en-US" b="1" dirty="0"/>
              <a:t>, </a:t>
            </a:r>
            <a:r>
              <a:rPr lang="en-US" b="1" dirty="0" err="1"/>
              <a:t>கால்</a:t>
            </a:r>
            <a:r>
              <a:rPr lang="en-US" b="1" dirty="0"/>
              <a:t> </a:t>
            </a:r>
            <a:r>
              <a:rPr lang="en-US" b="1" dirty="0" err="1"/>
              <a:t>அசைவுகள்</a:t>
            </a:r>
            <a:r>
              <a:rPr lang="en-US" b="1" dirty="0"/>
              <a:t>, </a:t>
            </a:r>
            <a:r>
              <a:rPr lang="en-US" b="1" dirty="0" err="1"/>
              <a:t>உடல்</a:t>
            </a:r>
            <a:r>
              <a:rPr lang="en-US" b="1" dirty="0"/>
              <a:t> </a:t>
            </a:r>
            <a:r>
              <a:rPr lang="en-US" b="1" dirty="0" err="1"/>
              <a:t>அசைவுகள்</a:t>
            </a:r>
            <a:r>
              <a:rPr lang="en-US" b="1" dirty="0"/>
              <a:t> </a:t>
            </a:r>
            <a:r>
              <a:rPr lang="en-US" b="1" dirty="0" err="1"/>
              <a:t>மூலம்</a:t>
            </a:r>
            <a:r>
              <a:rPr lang="en-US" b="1" dirty="0"/>
              <a:t> </a:t>
            </a:r>
            <a:r>
              <a:rPr lang="en-US" b="1" dirty="0" err="1"/>
              <a:t>தம்மைப்</a:t>
            </a:r>
            <a:r>
              <a:rPr lang="en-US" b="1" dirty="0"/>
              <a:t> </a:t>
            </a:r>
            <a:r>
              <a:rPr lang="en-US" b="1" dirty="0" err="1"/>
              <a:t>பாதுகாத்து</a:t>
            </a:r>
            <a:r>
              <a:rPr lang="en-US" b="1" dirty="0"/>
              <a:t> </a:t>
            </a:r>
            <a:r>
              <a:rPr lang="en-US" b="1" dirty="0" err="1"/>
              <a:t>கொள்ளுதல்</a:t>
            </a:r>
            <a:r>
              <a:rPr lang="en-US" b="1" dirty="0"/>
              <a:t> </a:t>
            </a:r>
            <a:r>
              <a:rPr lang="en-US" b="1" dirty="0" err="1"/>
              <a:t>எனப்</a:t>
            </a:r>
            <a:r>
              <a:rPr lang="en-US" b="1" dirty="0"/>
              <a:t> </a:t>
            </a:r>
            <a:r>
              <a:rPr lang="en-US" b="1" dirty="0" err="1"/>
              <a:t>பல</a:t>
            </a:r>
            <a:r>
              <a:rPr lang="en-US" b="1" dirty="0"/>
              <a:t> </a:t>
            </a:r>
            <a:r>
              <a:rPr lang="en-US" b="1" dirty="0" err="1"/>
              <a:t>கூறுகளைக்</a:t>
            </a:r>
            <a:r>
              <a:rPr lang="en-US" b="1" dirty="0"/>
              <a:t> </a:t>
            </a:r>
            <a:r>
              <a:rPr lang="en-US" b="1" dirty="0" err="1"/>
              <a:t>கொண்ட</a:t>
            </a:r>
            <a:r>
              <a:rPr lang="en-US" b="1" dirty="0"/>
              <a:t> </a:t>
            </a:r>
            <a:r>
              <a:rPr lang="en-US" b="1" dirty="0" err="1"/>
              <a:t>விரிவான</a:t>
            </a:r>
            <a:r>
              <a:rPr lang="en-US" b="1" dirty="0"/>
              <a:t> </a:t>
            </a:r>
            <a:r>
              <a:rPr lang="en-US" b="1" dirty="0" err="1"/>
              <a:t>தற்காப்புக்</a:t>
            </a:r>
            <a:r>
              <a:rPr lang="en-US" b="1" dirty="0"/>
              <a:t> </a:t>
            </a:r>
            <a:r>
              <a:rPr lang="en-US" b="1" dirty="0" err="1"/>
              <a:t>கலை</a:t>
            </a:r>
            <a:r>
              <a:rPr lang="en-US" b="1" dirty="0"/>
              <a:t> </a:t>
            </a:r>
            <a:r>
              <a:rPr lang="en-US" b="1" dirty="0" err="1"/>
              <a:t>ஆகும்</a:t>
            </a:r>
            <a:r>
              <a:rPr lang="en-US" b="1" dirty="0"/>
              <a:t>. </a:t>
            </a:r>
            <a:r>
              <a:rPr lang="en-US" b="1" dirty="0" err="1" smtClean="0"/>
              <a:t>சிலம்பாட்டத்தைக்</a:t>
            </a:r>
            <a:r>
              <a:rPr lang="en-US" b="1" dirty="0" smtClean="0"/>
              <a:t> </a:t>
            </a:r>
            <a:r>
              <a:rPr lang="en-US" b="1" dirty="0" err="1"/>
              <a:t>கற்றுக்</a:t>
            </a:r>
            <a:r>
              <a:rPr lang="en-US" b="1" dirty="0"/>
              <a:t> </a:t>
            </a:r>
            <a:r>
              <a:rPr lang="en-US" b="1" dirty="0" err="1"/>
              <a:t>கொள்ளக்</a:t>
            </a:r>
            <a:r>
              <a:rPr lang="en-US" b="1" dirty="0"/>
              <a:t> </a:t>
            </a:r>
            <a:r>
              <a:rPr lang="en-US" b="1" dirty="0" err="1"/>
              <a:t>குறைந்தது</a:t>
            </a:r>
            <a:r>
              <a:rPr lang="en-US" b="1" dirty="0"/>
              <a:t> </a:t>
            </a:r>
            <a:r>
              <a:rPr lang="en-US" b="1" dirty="0" err="1"/>
              <a:t>ஆறு</a:t>
            </a:r>
            <a:r>
              <a:rPr lang="en-US" b="1" dirty="0"/>
              <a:t> </a:t>
            </a:r>
            <a:r>
              <a:rPr lang="en-US" b="1" dirty="0" err="1"/>
              <a:t>மாதக்</a:t>
            </a:r>
            <a:r>
              <a:rPr lang="en-US" b="1" dirty="0"/>
              <a:t> </a:t>
            </a:r>
            <a:r>
              <a:rPr lang="en-US" b="1" dirty="0" err="1"/>
              <a:t>காலம்</a:t>
            </a:r>
            <a:r>
              <a:rPr lang="en-US" b="1" dirty="0"/>
              <a:t> </a:t>
            </a:r>
            <a:r>
              <a:rPr lang="en-US" b="1" dirty="0" err="1"/>
              <a:t>தேவை</a:t>
            </a:r>
            <a:r>
              <a:rPr lang="en-US" b="1" dirty="0"/>
              <a:t>. </a:t>
            </a:r>
            <a:r>
              <a:rPr lang="en-US" b="1" dirty="0" err="1"/>
              <a:t>இதற்கென</a:t>
            </a:r>
            <a:r>
              <a:rPr lang="en-US" b="1" dirty="0"/>
              <a:t> </a:t>
            </a:r>
            <a:r>
              <a:rPr lang="en-US" b="1" dirty="0" err="1"/>
              <a:t>சிலம்பாட்டக்</a:t>
            </a:r>
            <a:r>
              <a:rPr lang="en-US" b="1" dirty="0"/>
              <a:t> </a:t>
            </a:r>
            <a:r>
              <a:rPr lang="en-US" b="1" dirty="0" err="1"/>
              <a:t>கழகங்கள்</a:t>
            </a:r>
            <a:r>
              <a:rPr lang="en-US" b="1" dirty="0"/>
              <a:t> </a:t>
            </a:r>
            <a:r>
              <a:rPr lang="en-US" b="1" dirty="0" err="1"/>
              <a:t>பல</a:t>
            </a:r>
            <a:r>
              <a:rPr lang="en-US" b="1" dirty="0"/>
              <a:t> </a:t>
            </a:r>
            <a:r>
              <a:rPr lang="en-US" b="1" dirty="0" err="1"/>
              <a:t>தமிழகத்தில்</a:t>
            </a:r>
            <a:r>
              <a:rPr lang="en-US" b="1" dirty="0"/>
              <a:t> </a:t>
            </a:r>
            <a:r>
              <a:rPr lang="en-US" b="1" dirty="0" err="1"/>
              <a:t>உள்ளன</a:t>
            </a:r>
            <a:r>
              <a:rPr lang="en-US" b="1" dirty="0"/>
              <a:t>. </a:t>
            </a:r>
            <a:r>
              <a:rPr lang="en-US" b="1" dirty="0" err="1"/>
              <a:t>சிலம்பாட்டம்</a:t>
            </a:r>
            <a:r>
              <a:rPr lang="en-US" b="1" dirty="0"/>
              <a:t> </a:t>
            </a:r>
            <a:r>
              <a:rPr lang="en-US" b="1" dirty="0" err="1"/>
              <a:t>ஆடுவதற்குக்</a:t>
            </a:r>
            <a:r>
              <a:rPr lang="en-US" b="1" dirty="0"/>
              <a:t> </a:t>
            </a:r>
            <a:r>
              <a:rPr lang="en-US" b="1" dirty="0" err="1"/>
              <a:t>குறைந்தது</a:t>
            </a:r>
            <a:r>
              <a:rPr lang="en-US" b="1" dirty="0"/>
              <a:t> </a:t>
            </a:r>
            <a:r>
              <a:rPr lang="en-US" b="1" dirty="0" err="1"/>
              <a:t>இருவர்</a:t>
            </a:r>
            <a:r>
              <a:rPr lang="en-US" b="1" dirty="0"/>
              <a:t> </a:t>
            </a:r>
            <a:r>
              <a:rPr lang="en-US" b="1" dirty="0" err="1"/>
              <a:t>வேண்டும்</a:t>
            </a:r>
            <a:r>
              <a:rPr lang="en-US" b="1" dirty="0"/>
              <a:t>. </a:t>
            </a:r>
            <a:r>
              <a:rPr lang="en-US" b="1" dirty="0" err="1"/>
              <a:t>நன்கு</a:t>
            </a:r>
            <a:r>
              <a:rPr lang="en-US" b="1" dirty="0"/>
              <a:t> </a:t>
            </a:r>
            <a:r>
              <a:rPr lang="en-US" b="1" dirty="0" err="1"/>
              <a:t>பயிற்சி</a:t>
            </a:r>
            <a:r>
              <a:rPr lang="en-US" b="1" dirty="0"/>
              <a:t> </a:t>
            </a:r>
            <a:r>
              <a:rPr lang="en-US" b="1" dirty="0" err="1"/>
              <a:t>பெற்ற</a:t>
            </a:r>
            <a:r>
              <a:rPr lang="en-US" b="1" dirty="0"/>
              <a:t> </a:t>
            </a:r>
            <a:r>
              <a:rPr lang="en-US" b="1" dirty="0" err="1"/>
              <a:t>ஆட்டக்காரர்களே</a:t>
            </a:r>
            <a:r>
              <a:rPr lang="en-US" b="1" dirty="0"/>
              <a:t> </a:t>
            </a:r>
            <a:r>
              <a:rPr lang="en-US" b="1" dirty="0" err="1"/>
              <a:t>சிலம்பாட்டப்</a:t>
            </a:r>
            <a:r>
              <a:rPr lang="en-US" b="1" dirty="0"/>
              <a:t> </a:t>
            </a:r>
            <a:r>
              <a:rPr lang="en-US" b="1" dirty="0" err="1"/>
              <a:t>போட்டிகளில்</a:t>
            </a:r>
            <a:r>
              <a:rPr lang="en-US" b="1" dirty="0"/>
              <a:t> </a:t>
            </a:r>
            <a:r>
              <a:rPr lang="en-US" b="1" dirty="0" err="1"/>
              <a:t>விளையாடுவர்</a:t>
            </a:r>
            <a:r>
              <a:rPr lang="en-US" b="1" dirty="0"/>
              <a:t>, </a:t>
            </a:r>
            <a:r>
              <a:rPr lang="en-US" b="1" dirty="0" err="1" smtClean="0"/>
              <a:t>திருவிழா</a:t>
            </a:r>
            <a:r>
              <a:rPr lang="en-US" b="1" dirty="0"/>
              <a:t>, </a:t>
            </a:r>
            <a:r>
              <a:rPr lang="en-US" b="1" dirty="0" err="1"/>
              <a:t>கோயில்</a:t>
            </a:r>
            <a:r>
              <a:rPr lang="en-US" b="1" dirty="0"/>
              <a:t> </a:t>
            </a:r>
            <a:r>
              <a:rPr lang="en-US" b="1" dirty="0" err="1"/>
              <a:t>விழாக்கள்</a:t>
            </a:r>
            <a:r>
              <a:rPr lang="en-US" b="1" dirty="0"/>
              <a:t>, </a:t>
            </a:r>
            <a:r>
              <a:rPr lang="en-US" b="1" dirty="0" err="1"/>
              <a:t>மற்றும்</a:t>
            </a:r>
            <a:r>
              <a:rPr lang="en-US" b="1" dirty="0"/>
              <a:t> </a:t>
            </a:r>
            <a:r>
              <a:rPr lang="en-US" b="1" dirty="0" err="1"/>
              <a:t>ஊர்வலங்களில்</a:t>
            </a:r>
            <a:r>
              <a:rPr lang="en-US" b="1" dirty="0"/>
              <a:t> </a:t>
            </a:r>
            <a:r>
              <a:rPr lang="en-US" b="1" dirty="0" err="1"/>
              <a:t>சிலம்பாட்டம்</a:t>
            </a:r>
            <a:r>
              <a:rPr lang="en-US" b="1" dirty="0"/>
              <a:t> </a:t>
            </a:r>
            <a:r>
              <a:rPr lang="en-US" b="1" dirty="0" err="1"/>
              <a:t>தவறாது</a:t>
            </a:r>
            <a:r>
              <a:rPr lang="en-US" b="1" dirty="0"/>
              <a:t> </a:t>
            </a:r>
            <a:r>
              <a:rPr lang="en-US" b="1" dirty="0" err="1"/>
              <a:t>இடம்</a:t>
            </a:r>
            <a:r>
              <a:rPr lang="en-US" b="1" dirty="0"/>
              <a:t> </a:t>
            </a:r>
            <a:r>
              <a:rPr lang="en-US" b="1" dirty="0" err="1"/>
              <a:t>பெறும்</a:t>
            </a:r>
            <a:r>
              <a:rPr lang="en-US" b="1" dirty="0"/>
              <a:t>.[1] </a:t>
            </a:r>
            <a:r>
              <a:rPr lang="en-US" b="1" dirty="0" err="1"/>
              <a:t>இக்கலை</a:t>
            </a:r>
            <a:r>
              <a:rPr lang="en-US" b="1" dirty="0"/>
              <a:t> </a:t>
            </a:r>
            <a:r>
              <a:rPr lang="en-US" b="1" dirty="0" err="1"/>
              <a:t>திருநெல்வேலி</a:t>
            </a:r>
            <a:r>
              <a:rPr lang="en-US" b="1" dirty="0"/>
              <a:t>, </a:t>
            </a:r>
            <a:r>
              <a:rPr lang="en-US" b="1" dirty="0" err="1"/>
              <a:t>தூத்துக்குடி</a:t>
            </a:r>
            <a:r>
              <a:rPr lang="en-US" b="1" dirty="0"/>
              <a:t>, </a:t>
            </a:r>
            <a:r>
              <a:rPr lang="en-US" b="1" dirty="0" err="1"/>
              <a:t>கன்னியாகுமரி</a:t>
            </a:r>
            <a:r>
              <a:rPr lang="en-US" b="1" dirty="0"/>
              <a:t> </a:t>
            </a:r>
            <a:r>
              <a:rPr lang="en-US" b="1" dirty="0" err="1"/>
              <a:t>மாவட்டங்களில்</a:t>
            </a:r>
            <a:r>
              <a:rPr lang="en-US" b="1" dirty="0"/>
              <a:t> </a:t>
            </a:r>
            <a:r>
              <a:rPr lang="en-US" b="1" dirty="0" err="1"/>
              <a:t>பெருமளவு</a:t>
            </a:r>
            <a:r>
              <a:rPr lang="en-US" b="1" dirty="0"/>
              <a:t> </a:t>
            </a:r>
            <a:r>
              <a:rPr lang="en-US" b="1" dirty="0" err="1"/>
              <a:t>நடக்கிறது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சிலம்ப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சிலம்ப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556374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வில்வித்தை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2000" dirty="0" smtClean="0">
                <a:hlinkClick r:id="rId2" tooltip="வில்"/>
              </a:rPr>
              <a:t>வில்லின்</a:t>
            </a:r>
            <a:r>
              <a:rPr lang="ta-IN" sz="2000" dirty="0" smtClean="0"/>
              <a:t> நாணில் </a:t>
            </a:r>
            <a:r>
              <a:rPr lang="ta-IN" sz="2000" dirty="0" smtClean="0">
                <a:hlinkClick r:id="rId3" tooltip="அம்பு (இன்னமும் எழுதப்படவில்லை)"/>
              </a:rPr>
              <a:t>அம்பை</a:t>
            </a:r>
            <a:r>
              <a:rPr lang="ta-IN" sz="2000" dirty="0" smtClean="0"/>
              <a:t> ஏற்றி எய்வதே </a:t>
            </a:r>
            <a:r>
              <a:rPr lang="ta-IN" sz="2000" b="1" dirty="0" smtClean="0"/>
              <a:t>அம்பெய்தல்</a:t>
            </a:r>
            <a:r>
              <a:rPr lang="ta-IN" sz="2000" dirty="0" smtClean="0"/>
              <a:t> என்னும் </a:t>
            </a:r>
            <a:r>
              <a:rPr lang="ta-IN" sz="2000" b="1" dirty="0" smtClean="0"/>
              <a:t>வில்வித்தை</a:t>
            </a:r>
            <a:r>
              <a:rPr lang="ta-IN" sz="2000" dirty="0" smtClean="0"/>
              <a:t> (</a:t>
            </a:r>
            <a:r>
              <a:rPr lang="en-US" sz="2000" i="1" dirty="0" smtClean="0"/>
              <a:t>archery</a:t>
            </a:r>
            <a:r>
              <a:rPr lang="en-US" sz="2000" dirty="0" smtClean="0"/>
              <a:t>) </a:t>
            </a:r>
            <a:r>
              <a:rPr lang="ta-IN" sz="2000" dirty="0" smtClean="0"/>
              <a:t>ஆகும். தொடக்க காலத்தில் அம்பை எய்து விலங்குகளை மக்கள் வேட்டையாடினர். போரிலும் வில்லம்பு முக்கிய கருவியாக விளங்கியது. வில்லைத் தனுசு என்னும் வடசொல்லால் வழங்குவர். தற்காலத்தில் அம்பெய்தல் ஒலிம்பிக் விளையாட்டுகளில் ஒன்றாக விளங்கிவருகிறது.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வில் வித்த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6858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மற்போர்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2400" b="1" dirty="0" smtClean="0"/>
              <a:t>மற்போர்</a:t>
            </a:r>
            <a:r>
              <a:rPr lang="ta-IN" sz="2400" dirty="0" smtClean="0"/>
              <a:t> என்பது இரண்டு ஆட்கள் ஆயுதங்கள் இல்லாமல் ஈடுபடும் ஒருவகைப் போர் அல்லது தற்காப்புக் கலை ஆகும்</a:t>
            </a:r>
            <a:r>
              <a:rPr lang="ta-IN" sz="2400" dirty="0" smtClean="0"/>
              <a:t>..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ta-IN" sz="2400" dirty="0" smtClean="0"/>
              <a:t>"</a:t>
            </a:r>
            <a:r>
              <a:rPr lang="ta-IN" sz="2400" dirty="0" smtClean="0"/>
              <a:t>மல்:என்பதற்கு வலிமை, மற்றொழில், எனப் பொருள் வழங்குகின்றன </a:t>
            </a:r>
            <a:r>
              <a:rPr lang="ta-IN" sz="2400" dirty="0" smtClean="0"/>
              <a:t>இது </a:t>
            </a:r>
            <a:r>
              <a:rPr lang="ta-IN" sz="2400" dirty="0" smtClean="0"/>
              <a:t>ஒரு ஒலிம்பிக் விளையாட்டும் ஆகும்.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108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தமிழர்களின் வீரக்கலைகள்</vt:lpstr>
      <vt:lpstr>Slide 2</vt:lpstr>
      <vt:lpstr>Slide 3</vt:lpstr>
      <vt:lpstr>Slide 4</vt:lpstr>
      <vt:lpstr>Slide 5</vt:lpstr>
      <vt:lpstr>Slide 6</vt:lpstr>
      <vt:lpstr>வில்வித்தை </vt:lpstr>
      <vt:lpstr>Slide 8</vt:lpstr>
      <vt:lpstr>மற்போர்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தமிழர்களின் வீரக்கலைகள்</dc:title>
  <dc:creator>sns</dc:creator>
  <cp:lastModifiedBy>sns</cp:lastModifiedBy>
  <cp:revision>3</cp:revision>
  <dcterms:created xsi:type="dcterms:W3CDTF">2019-09-26T09:05:36Z</dcterms:created>
  <dcterms:modified xsi:type="dcterms:W3CDTF">2019-10-05T07:10:42Z</dcterms:modified>
</cp:coreProperties>
</file>